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5E5E5"/>
    <a:srgbClr val="030C36"/>
    <a:srgbClr val="2EAE01"/>
    <a:srgbClr val="F2F2F2"/>
    <a:srgbClr val="838C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28"/>
    <p:restoredTop sz="94694"/>
  </p:normalViewPr>
  <p:slideViewPr>
    <p:cSldViewPr snapToGrid="0" snapToObjects="1" showGuides="1">
      <p:cViewPr varScale="1">
        <p:scale>
          <a:sx n="121" d="100"/>
          <a:sy n="121" d="100"/>
        </p:scale>
        <p:origin x="656" y="1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F2C3BC-807B-0F44-8628-007C53BB3AB0}" type="datetimeFigureOut">
              <a:rPr kumimoji="1" lang="ko-KR" altLang="en-US" smtClean="0"/>
              <a:t>2021. 5. 12.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D6FB4C-B1D2-0943-9032-DC5CFB0CBEF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570134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 err="1"/>
              <a:t>Src</a:t>
            </a:r>
            <a:r>
              <a:rPr kumimoji="1" lang="en-US" altLang="ko-KR" dirty="0"/>
              <a:t>: </a:t>
            </a:r>
            <a:r>
              <a:rPr kumimoji="1" lang="en" altLang="ko-KR" dirty="0"/>
              <a:t>https://</a:t>
            </a:r>
            <a:r>
              <a:rPr kumimoji="1" lang="en" altLang="ko-KR" dirty="0" err="1"/>
              <a:t>unsplash.com</a:t>
            </a:r>
            <a:r>
              <a:rPr kumimoji="1" lang="en" altLang="ko-KR" dirty="0"/>
              <a:t>/photos/fpZZEV0uQwA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D6FB4C-B1D2-0943-9032-DC5CFB0CBEF3}" type="slidenum">
              <a:rPr kumimoji="1" lang="ko-KR" altLang="en-US" smtClean="0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155624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03/17 ~ 03/25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D6FB4C-B1D2-0943-9032-DC5CFB0CBEF3}" type="slidenum">
              <a:rPr kumimoji="1" lang="ko-KR" altLang="en-US" smtClean="0"/>
              <a:t>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461840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ECEF9A-45D5-F24D-878A-6063F0A217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BE62C14-4B39-5D44-A089-4CA0107F12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5939FC4-D541-1746-ACDA-219FFAABA7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30EC4-A28F-0447-BB12-263E0B8A718F}" type="datetimeFigureOut">
              <a:rPr kumimoji="1" lang="ko-KR" altLang="en-US" smtClean="0"/>
              <a:t>2021. 5. 12.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3137B3F-3079-2F40-8198-7FB2BD5694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CBDE5CC-9375-604C-8D8F-E85F5EF9E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6E122B-428A-D147-A8E9-D03C6685326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886339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BD3C7A-6314-8648-AC30-2EA9D6BE9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57BD22F-ACEA-E940-99BB-F985EC5E4B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32DFEDA-6F62-454C-9DA9-A17FDBB290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30EC4-A28F-0447-BB12-263E0B8A718F}" type="datetimeFigureOut">
              <a:rPr kumimoji="1" lang="ko-KR" altLang="en-US" smtClean="0"/>
              <a:t>2021. 5. 12.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806A30C-6033-734C-BDCC-B38E590E9C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19B1DA7-0DCE-6641-B859-D9C37652E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6E122B-428A-D147-A8E9-D03C6685326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480071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88553A6-0343-944F-8DF3-6DC08B633F2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73F2371-00DF-834F-A0AC-1D6E1BDA40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92A25F9-4F56-4048-9CD1-692635D45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30EC4-A28F-0447-BB12-263E0B8A718F}" type="datetimeFigureOut">
              <a:rPr kumimoji="1" lang="ko-KR" altLang="en-US" smtClean="0"/>
              <a:t>2021. 5. 12.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1368979-B696-5742-9600-73BB9AA38C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7E6054-2D78-2043-9223-19FB1917C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6E122B-428A-D147-A8E9-D03C6685326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560797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51F24E-0498-EF4D-AED1-9AC691303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FE65EE8-5241-0142-901F-316E326BDF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77637A4-B9DD-A54A-9251-6B2AAFD339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30EC4-A28F-0447-BB12-263E0B8A718F}" type="datetimeFigureOut">
              <a:rPr kumimoji="1" lang="ko-KR" altLang="en-US" smtClean="0"/>
              <a:t>2021. 5. 12.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777F62-E4C3-AA41-8B1D-114C5252F8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3EB2D83-6EB6-B74F-95F5-0B72924FB5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6E122B-428A-D147-A8E9-D03C6685326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517313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4497DF-1A02-494D-B422-8D664076E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443930E-3313-C747-AD63-FEA46374BC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4914869-89D3-4047-B10E-8419692105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30EC4-A28F-0447-BB12-263E0B8A718F}" type="datetimeFigureOut">
              <a:rPr kumimoji="1" lang="ko-KR" altLang="en-US" smtClean="0"/>
              <a:t>2021. 5. 12.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93092A3-F00B-1141-835F-C3D9D88397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2D08858-FB9D-ED4E-A3DD-02DCDAB951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6E122B-428A-D147-A8E9-D03C6685326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5844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B5FB7F-5E73-DB47-A24E-C4834094F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7196FF8-0DFD-0E40-BAA0-016745AC0A4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F54F9E8-70B7-574D-9110-E60E72F941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C45BC50-9027-D94C-ABA7-0A5B2DAEC6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30EC4-A28F-0447-BB12-263E0B8A718F}" type="datetimeFigureOut">
              <a:rPr kumimoji="1" lang="ko-KR" altLang="en-US" smtClean="0"/>
              <a:t>2021. 5. 12.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1B6F364-8EE8-9D4C-89F3-06B9E24576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F043C8B-3B4E-2F46-B40E-4545F0A06F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6E122B-428A-D147-A8E9-D03C6685326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681765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B3342C-1196-5B48-AFA6-AFCE96343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31D3F37-0EAF-0A43-A7C2-FD4381E0AC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C42C6BC-7112-D849-9AA8-FA8FEBC412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DDE760B-1244-6C4C-8263-F385A781D9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03AEFC9-CCF3-5149-8942-3E6FB39B7A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7200943-A412-6E4B-88D9-71E11D89FB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30EC4-A28F-0447-BB12-263E0B8A718F}" type="datetimeFigureOut">
              <a:rPr kumimoji="1" lang="ko-KR" altLang="en-US" smtClean="0"/>
              <a:t>2021. 5. 12.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107A805-70EF-C44A-8753-AFAE5027CF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8CD4815-08AD-D644-A19B-D351B268C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6E122B-428A-D147-A8E9-D03C6685326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62251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586AAF-A412-294B-8547-0FC99E4F8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6A916FE-E992-3948-8DE4-0DAE068128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30EC4-A28F-0447-BB12-263E0B8A718F}" type="datetimeFigureOut">
              <a:rPr kumimoji="1" lang="ko-KR" altLang="en-US" smtClean="0"/>
              <a:t>2021. 5. 12.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A300EEB-05E4-4949-B95A-59EA03C9CC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2EB4035-9B68-3648-A2EA-EBD2CF594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6E122B-428A-D147-A8E9-D03C6685326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929353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0A99D4D-4C9B-2048-A680-66A2BB3612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30EC4-A28F-0447-BB12-263E0B8A718F}" type="datetimeFigureOut">
              <a:rPr kumimoji="1" lang="ko-KR" altLang="en-US" smtClean="0"/>
              <a:t>2021. 5. 12.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4B35A9E-8A8F-4F46-BBF1-A31BA7864F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8616479-ECCD-0A4F-A33B-A13FEDE25B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6E122B-428A-D147-A8E9-D03C6685326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658929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0D9D14-AEBD-334D-920E-9298A89F52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4299F8D-DCA0-3041-B6A7-44F373FBC0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0C3A69D-B13C-7B44-99D6-7D0EE28835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FBF1A20-1E3A-8B4B-BC9C-476E765441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30EC4-A28F-0447-BB12-263E0B8A718F}" type="datetimeFigureOut">
              <a:rPr kumimoji="1" lang="ko-KR" altLang="en-US" smtClean="0"/>
              <a:t>2021. 5. 12.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3D2C298-41B9-274B-BB1D-FAC7228DAA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C3E94E4-26A4-AC46-A1D7-3A9E2DF35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6E122B-428A-D147-A8E9-D03C6685326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769731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AB0803-F676-3542-98B6-35D5221A8F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3482ED7-F6F9-8D44-BB67-A15CE9DBB36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A00FAAB-879A-C147-9B63-0F767086BB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DEA0D99-AB9A-D749-B096-8FCF24BD38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30EC4-A28F-0447-BB12-263E0B8A718F}" type="datetimeFigureOut">
              <a:rPr kumimoji="1" lang="ko-KR" altLang="en-US" smtClean="0"/>
              <a:t>2021. 5. 12.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D449C08-DBE7-9F4D-88BB-FD831C166D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EF4B742-D741-7D46-A117-33B9CC86F5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6E122B-428A-D147-A8E9-D03C6685326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896984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135C32D-981B-1945-B998-043851733D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AF23949-F10C-084D-AB24-019419EF22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D8D4D29-DFEA-4249-B5DC-0220CC26C7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230EC4-A28F-0447-BB12-263E0B8A718F}" type="datetimeFigureOut">
              <a:rPr kumimoji="1" lang="ko-KR" altLang="en-US" smtClean="0"/>
              <a:t>2021. 5. 12.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E4815A6-3904-3E4B-86CA-5AFED9665A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8EB7272-964A-5240-8C96-C25ED03264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6E122B-428A-D147-A8E9-D03C6685326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206177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하늘, 실외, 표지판이(가) 표시된 사진&#10;&#10;자동 생성된 설명">
            <a:extLst>
              <a:ext uri="{FF2B5EF4-FFF2-40B4-BE49-F238E27FC236}">
                <a16:creationId xmlns:a16="http://schemas.microsoft.com/office/drawing/2014/main" id="{9EE299B1-C5DD-6C4B-8EF2-50F55CF0A7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0175" y="0"/>
            <a:ext cx="10287000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396724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텍스트, 하늘, 표지판, 실외이(가) 표시된 사진&#10;&#10;자동 생성된 설명">
            <a:extLst>
              <a:ext uri="{FF2B5EF4-FFF2-40B4-BE49-F238E27FC236}">
                <a16:creationId xmlns:a16="http://schemas.microsoft.com/office/drawing/2014/main" id="{4E2E2591-8405-5242-BC9B-9000975197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520" y="1474107"/>
            <a:ext cx="10744200" cy="443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0796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4D25DAD-10BC-DA4C-86A3-1CA70DC36B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39" t="20811" r="9796" b="13334"/>
          <a:stretch/>
        </p:blipFill>
        <p:spPr>
          <a:xfrm>
            <a:off x="1136822" y="1025612"/>
            <a:ext cx="10626810" cy="4516394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12980C49-84F9-7649-8548-AC2729177769}"/>
              </a:ext>
            </a:extLst>
          </p:cNvPr>
          <p:cNvSpPr/>
          <p:nvPr/>
        </p:nvSpPr>
        <p:spPr>
          <a:xfrm>
            <a:off x="2481943" y="1025612"/>
            <a:ext cx="485738" cy="290382"/>
          </a:xfrm>
          <a:prstGeom prst="rect">
            <a:avLst/>
          </a:prstGeom>
          <a:solidFill>
            <a:srgbClr val="838C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413856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37DF79DA-530C-0A43-A07F-077372BB96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6207" y="1695450"/>
            <a:ext cx="7594600" cy="346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6221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A8482EE-F428-F74F-9281-D2C43E9921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49036" y="145977"/>
            <a:ext cx="2095500" cy="17145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B0D5DAF8-8324-D946-8B0A-D146CAC1602F}"/>
              </a:ext>
            </a:extLst>
          </p:cNvPr>
          <p:cNvSpPr/>
          <p:nvPr/>
        </p:nvSpPr>
        <p:spPr>
          <a:xfrm>
            <a:off x="886523" y="145977"/>
            <a:ext cx="2891481" cy="10503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552B3571-9D78-7849-9388-B1FF5324A185}"/>
              </a:ext>
            </a:extLst>
          </p:cNvPr>
          <p:cNvGrpSpPr/>
          <p:nvPr/>
        </p:nvGrpSpPr>
        <p:grpSpPr>
          <a:xfrm>
            <a:off x="1289482" y="2918903"/>
            <a:ext cx="8932203" cy="1533353"/>
            <a:chOff x="1289482" y="2918903"/>
            <a:chExt cx="8932203" cy="1533353"/>
          </a:xfrm>
        </p:grpSpPr>
        <p:sp>
          <p:nvSpPr>
            <p:cNvPr id="7" name="모서리가 둥근 직사각형 6">
              <a:extLst>
                <a:ext uri="{FF2B5EF4-FFF2-40B4-BE49-F238E27FC236}">
                  <a16:creationId xmlns:a16="http://schemas.microsoft.com/office/drawing/2014/main" id="{18AB98D5-D7EC-5746-9848-0465B0F32761}"/>
                </a:ext>
              </a:extLst>
            </p:cNvPr>
            <p:cNvSpPr/>
            <p:nvPr/>
          </p:nvSpPr>
          <p:spPr>
            <a:xfrm>
              <a:off x="1289482" y="2918903"/>
              <a:ext cx="8932203" cy="1533353"/>
            </a:xfrm>
            <a:prstGeom prst="roundRect">
              <a:avLst>
                <a:gd name="adj" fmla="val 21178"/>
              </a:avLst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27C78713-848E-2648-9C6C-265CC442FF87}"/>
                </a:ext>
              </a:extLst>
            </p:cNvPr>
            <p:cNvSpPr txBox="1"/>
            <p:nvPr/>
          </p:nvSpPr>
          <p:spPr>
            <a:xfrm>
              <a:off x="1556657" y="3156699"/>
              <a:ext cx="38208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2800" dirty="0">
                  <a:latin typeface="Noto Sans KR Medium" panose="020B0500000000000000" pitchFamily="34" charset="-128"/>
                  <a:ea typeface="Noto Sans KR Medium" panose="020B0500000000000000" pitchFamily="34" charset="-128"/>
                </a:rPr>
                <a:t>21</a:t>
              </a:r>
              <a:r>
                <a:rPr kumimoji="1" lang="ko-KR" altLang="en-US" sz="2800" dirty="0">
                  <a:latin typeface="Noto Sans KR Medium" panose="020B0500000000000000" pitchFamily="34" charset="-128"/>
                  <a:ea typeface="Noto Sans KR Medium" panose="020B0500000000000000" pitchFamily="34" charset="-128"/>
                </a:rPr>
                <a:t>년 </a:t>
              </a:r>
              <a:r>
                <a:rPr kumimoji="1" lang="en-US" altLang="ko-KR" sz="2800" dirty="0">
                  <a:latin typeface="Noto Sans KR Medium" panose="020B0500000000000000" pitchFamily="34" charset="-128"/>
                  <a:ea typeface="Noto Sans KR Medium" panose="020B0500000000000000" pitchFamily="34" charset="-128"/>
                </a:rPr>
                <a:t>3</a:t>
              </a:r>
              <a:r>
                <a:rPr kumimoji="1" lang="ko-KR" altLang="en-US" sz="2800" dirty="0">
                  <a:latin typeface="Noto Sans KR Medium" panose="020B0500000000000000" pitchFamily="34" charset="-128"/>
                  <a:ea typeface="Noto Sans KR Medium" panose="020B0500000000000000" pitchFamily="34" charset="-128"/>
                </a:rPr>
                <a:t>월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6B98372-F70C-FD4F-9587-EB2BEA1865B7}"/>
                </a:ext>
              </a:extLst>
            </p:cNvPr>
            <p:cNvSpPr txBox="1"/>
            <p:nvPr/>
          </p:nvSpPr>
          <p:spPr>
            <a:xfrm>
              <a:off x="1545771" y="3674693"/>
              <a:ext cx="58525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2800" dirty="0">
                  <a:latin typeface="Noto Sans KR Medium" panose="020B0500000000000000" pitchFamily="34" charset="-128"/>
                  <a:ea typeface="Noto Sans KR Medium" panose="020B0500000000000000" pitchFamily="34" charset="-128"/>
                </a:rPr>
                <a:t>프론트</a:t>
              </a:r>
              <a:r>
                <a:rPr kumimoji="1" lang="en-US" altLang="ko-KR" sz="2800" dirty="0">
                  <a:latin typeface="Noto Sans KR Medium" panose="020B0500000000000000" pitchFamily="34" charset="-128"/>
                  <a:ea typeface="Noto Sans KR Medium" panose="020B0500000000000000" pitchFamily="34" charset="-128"/>
                </a:rPr>
                <a:t> </a:t>
              </a:r>
              <a:r>
                <a:rPr kumimoji="1" lang="ko-KR" altLang="en-US" sz="2800" dirty="0">
                  <a:latin typeface="Noto Sans KR Medium" panose="020B0500000000000000" pitchFamily="34" charset="-128"/>
                  <a:ea typeface="Noto Sans KR Medium" panose="020B0500000000000000" pitchFamily="34" charset="-128"/>
                </a:rPr>
                <a:t>경력 개발자 면접 </a:t>
              </a:r>
              <a:r>
                <a:rPr kumimoji="1" lang="en-US" altLang="ko-KR" sz="2800" dirty="0">
                  <a:latin typeface="Noto Sans KR Medium" panose="020B0500000000000000" pitchFamily="34" charset="-128"/>
                  <a:ea typeface="Noto Sans KR Medium" panose="020B0500000000000000" pitchFamily="34" charset="-128"/>
                </a:rPr>
                <a:t>&amp;</a:t>
              </a:r>
              <a:r>
                <a:rPr kumimoji="1" lang="ko-KR" altLang="en-US" sz="2800" dirty="0">
                  <a:latin typeface="Noto Sans KR Medium" panose="020B0500000000000000" pitchFamily="34" charset="-128"/>
                  <a:ea typeface="Noto Sans KR Medium" panose="020B0500000000000000" pitchFamily="34" charset="-128"/>
                </a:rPr>
                <a:t> </a:t>
              </a:r>
              <a:r>
                <a:rPr kumimoji="1" lang="ko-KR" altLang="en-US" sz="2800" dirty="0" err="1">
                  <a:latin typeface="Noto Sans KR Medium" panose="020B0500000000000000" pitchFamily="34" charset="-128"/>
                  <a:ea typeface="Noto Sans KR Medium" panose="020B0500000000000000" pitchFamily="34" charset="-128"/>
                </a:rPr>
                <a:t>코테</a:t>
              </a:r>
              <a:r>
                <a:rPr kumimoji="1" lang="ko-KR" altLang="en-US" sz="2800" dirty="0">
                  <a:latin typeface="Noto Sans KR Medium" panose="020B0500000000000000" pitchFamily="34" charset="-128"/>
                  <a:ea typeface="Noto Sans KR Medium" panose="020B0500000000000000" pitchFamily="34" charset="-128"/>
                </a:rPr>
                <a:t> 후기 </a:t>
              </a:r>
            </a:p>
          </p:txBody>
        </p:sp>
        <p:pic>
          <p:nvPicPr>
            <p:cNvPr id="1028" name="Picture 4" descr="우아한형제들 로고">
              <a:extLst>
                <a:ext uri="{FF2B5EF4-FFF2-40B4-BE49-F238E27FC236}">
                  <a16:creationId xmlns:a16="http://schemas.microsoft.com/office/drawing/2014/main" id="{4FB41C7C-D48A-D04A-9417-798DED3BF8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88958" y="3162359"/>
              <a:ext cx="531188" cy="5232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기업분석] 이베이 코리아(eBay korea Co. Ltd)">
              <a:extLst>
                <a:ext uri="{FF2B5EF4-FFF2-40B4-BE49-F238E27FC236}">
                  <a16:creationId xmlns:a16="http://schemas.microsoft.com/office/drawing/2014/main" id="{A25D558B-728A-0B47-ACEF-0AB4EE1F0C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76799" y="3578129"/>
              <a:ext cx="1451429" cy="619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자주 묻는 질문">
              <a:extLst>
                <a:ext uri="{FF2B5EF4-FFF2-40B4-BE49-F238E27FC236}">
                  <a16:creationId xmlns:a16="http://schemas.microsoft.com/office/drawing/2014/main" id="{CD73CAED-BBD3-1841-84CE-1321B3ED0F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68086" y="3252647"/>
              <a:ext cx="1074775" cy="3013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6" name="Picture 12" descr="야놀자 회사 홈페이지 » 홍보 – 아이덴티티">
              <a:extLst>
                <a:ext uri="{FF2B5EF4-FFF2-40B4-BE49-F238E27FC236}">
                  <a16:creationId xmlns:a16="http://schemas.microsoft.com/office/drawing/2014/main" id="{50C58119-AE62-FB40-8648-BED4AD96BE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09232" y="3887692"/>
              <a:ext cx="1158854" cy="3307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A388C094-160E-F24C-B32B-085449E5194E}"/>
              </a:ext>
            </a:extLst>
          </p:cNvPr>
          <p:cNvSpPr/>
          <p:nvPr/>
        </p:nvSpPr>
        <p:spPr>
          <a:xfrm>
            <a:off x="1289482" y="4685046"/>
            <a:ext cx="8932203" cy="1533353"/>
          </a:xfrm>
          <a:prstGeom prst="roundRect">
            <a:avLst>
              <a:gd name="adj" fmla="val 21178"/>
            </a:avLst>
          </a:prstGeom>
          <a:solidFill>
            <a:srgbClr val="030C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AE83717-CCDA-3948-B619-E2119ADBB1D0}"/>
              </a:ext>
            </a:extLst>
          </p:cNvPr>
          <p:cNvSpPr txBox="1"/>
          <p:nvPr/>
        </p:nvSpPr>
        <p:spPr>
          <a:xfrm>
            <a:off x="1545771" y="5229746"/>
            <a:ext cx="45502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800" dirty="0" err="1">
                <a:solidFill>
                  <a:schemeClr val="bg1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백엔드</a:t>
            </a:r>
            <a:r>
              <a:rPr kumimoji="1" lang="ko-KR" altLang="en-US" sz="2800" dirty="0">
                <a:solidFill>
                  <a:schemeClr val="bg1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 경력 개발자 </a:t>
            </a:r>
            <a:r>
              <a:rPr kumimoji="1" lang="ko-KR" altLang="en-US" sz="2800" dirty="0" err="1">
                <a:solidFill>
                  <a:schemeClr val="bg1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코테</a:t>
            </a:r>
            <a:r>
              <a:rPr kumimoji="1" lang="ko-KR" altLang="en-US" sz="2800" dirty="0">
                <a:solidFill>
                  <a:schemeClr val="bg1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 후기 </a:t>
            </a:r>
          </a:p>
        </p:txBody>
      </p:sp>
      <p:pic>
        <p:nvPicPr>
          <p:cNvPr id="11" name="그림 10" descr="광장이(가) 표시된 사진&#10;&#10;자동 생성된 설명">
            <a:extLst>
              <a:ext uri="{FF2B5EF4-FFF2-40B4-BE49-F238E27FC236}">
                <a16:creationId xmlns:a16="http://schemas.microsoft.com/office/drawing/2014/main" id="{08076168-65D6-6844-A442-21B1556563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63049" y="955790"/>
            <a:ext cx="812800" cy="7366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0B9D5CD-0501-264F-B0A8-922A5561D79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11444" y="1524203"/>
            <a:ext cx="482600" cy="355600"/>
          </a:xfrm>
          <a:prstGeom prst="rect">
            <a:avLst/>
          </a:prstGeom>
        </p:spPr>
      </p:pic>
      <p:pic>
        <p:nvPicPr>
          <p:cNvPr id="1048" name="Picture 24">
            <a:extLst>
              <a:ext uri="{FF2B5EF4-FFF2-40B4-BE49-F238E27FC236}">
                <a16:creationId xmlns:a16="http://schemas.microsoft.com/office/drawing/2014/main" id="{95AF1FDA-8763-7E4D-BE90-22F061E349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4882" y="5329060"/>
            <a:ext cx="973777" cy="324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>
            <a:extLst>
              <a:ext uri="{FF2B5EF4-FFF2-40B4-BE49-F238E27FC236}">
                <a16:creationId xmlns:a16="http://schemas.microsoft.com/office/drawing/2014/main" id="{1FDD3D77-C9A3-2F41-A769-1931BE92DE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9309" y="5702446"/>
            <a:ext cx="1530466" cy="276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 descr="리디북스 백엔드 서버 개발자 지원하세요 : 네이버 블로그">
            <a:extLst>
              <a:ext uri="{FF2B5EF4-FFF2-40B4-BE49-F238E27FC236}">
                <a16:creationId xmlns:a16="http://schemas.microsoft.com/office/drawing/2014/main" id="{0DAF7908-1EA5-4C49-AEB5-43F4CAACB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6992" y="4836985"/>
            <a:ext cx="1362187" cy="750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E852A786-16FC-5F43-BE1F-938EDBFE77F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6025" y="2852524"/>
            <a:ext cx="8932203" cy="1644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8540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C474BB5E-A731-A843-9DDD-9B5305ED9E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89482" y="2918903"/>
            <a:ext cx="8932203" cy="1644336"/>
          </a:xfrm>
          <a:custGeom>
            <a:avLst/>
            <a:gdLst>
              <a:gd name="connsiteX0" fmla="*/ 348238 w 8932203"/>
              <a:gd name="connsiteY0" fmla="*/ 0 h 1644336"/>
              <a:gd name="connsiteX1" fmla="*/ 8583965 w 8932203"/>
              <a:gd name="connsiteY1" fmla="*/ 0 h 1644336"/>
              <a:gd name="connsiteX2" fmla="*/ 8932203 w 8932203"/>
              <a:gd name="connsiteY2" fmla="*/ 348238 h 1644336"/>
              <a:gd name="connsiteX3" fmla="*/ 8932203 w 8932203"/>
              <a:gd name="connsiteY3" fmla="*/ 1296099 h 1644336"/>
              <a:gd name="connsiteX4" fmla="*/ 8654147 w 8932203"/>
              <a:gd name="connsiteY4" fmla="*/ 1637262 h 1644336"/>
              <a:gd name="connsiteX5" fmla="*/ 8583975 w 8932203"/>
              <a:gd name="connsiteY5" fmla="*/ 1644336 h 1644336"/>
              <a:gd name="connsiteX6" fmla="*/ 348228 w 8932203"/>
              <a:gd name="connsiteY6" fmla="*/ 1644336 h 1644336"/>
              <a:gd name="connsiteX7" fmla="*/ 278056 w 8932203"/>
              <a:gd name="connsiteY7" fmla="*/ 1637262 h 1644336"/>
              <a:gd name="connsiteX8" fmla="*/ 0 w 8932203"/>
              <a:gd name="connsiteY8" fmla="*/ 1296099 h 1644336"/>
              <a:gd name="connsiteX9" fmla="*/ 0 w 8932203"/>
              <a:gd name="connsiteY9" fmla="*/ 348238 h 1644336"/>
              <a:gd name="connsiteX10" fmla="*/ 348238 w 8932203"/>
              <a:gd name="connsiteY10" fmla="*/ 0 h 1644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932203" h="1644336">
                <a:moveTo>
                  <a:pt x="348238" y="0"/>
                </a:moveTo>
                <a:lnTo>
                  <a:pt x="8583965" y="0"/>
                </a:lnTo>
                <a:cubicBezTo>
                  <a:pt x="8776292" y="0"/>
                  <a:pt x="8932203" y="155911"/>
                  <a:pt x="8932203" y="348238"/>
                </a:cubicBezTo>
                <a:lnTo>
                  <a:pt x="8932203" y="1296099"/>
                </a:lnTo>
                <a:cubicBezTo>
                  <a:pt x="8932203" y="1464385"/>
                  <a:pt x="8812834" y="1604791"/>
                  <a:pt x="8654147" y="1637262"/>
                </a:cubicBezTo>
                <a:lnTo>
                  <a:pt x="8583975" y="1644336"/>
                </a:lnTo>
                <a:lnTo>
                  <a:pt x="348228" y="1644336"/>
                </a:lnTo>
                <a:lnTo>
                  <a:pt x="278056" y="1637262"/>
                </a:lnTo>
                <a:cubicBezTo>
                  <a:pt x="119370" y="1604791"/>
                  <a:pt x="0" y="1464385"/>
                  <a:pt x="0" y="1296099"/>
                </a:cubicBezTo>
                <a:lnTo>
                  <a:pt x="0" y="348238"/>
                </a:lnTo>
                <a:cubicBezTo>
                  <a:pt x="0" y="155911"/>
                  <a:pt x="155911" y="0"/>
                  <a:pt x="348238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1226644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148221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358972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2128</TotalTime>
  <Words>32</Words>
  <Application>Microsoft Macintosh PowerPoint</Application>
  <PresentationFormat>와이드스크린</PresentationFormat>
  <Paragraphs>7</Paragraphs>
  <Slides>8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2" baseType="lpstr">
      <vt:lpstr>맑은 고딕</vt:lpstr>
      <vt:lpstr>Noto Sans KR Medium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고언약(Eonyak Ko)/회원플랫폼개발팀/11ST</dc:creator>
  <cp:lastModifiedBy>고언약(Eonyak Ko)/회원플랫폼개발팀/11ST</cp:lastModifiedBy>
  <cp:revision>15</cp:revision>
  <dcterms:created xsi:type="dcterms:W3CDTF">2021-02-28T08:22:38Z</dcterms:created>
  <dcterms:modified xsi:type="dcterms:W3CDTF">2021-05-12T13:54:28Z</dcterms:modified>
</cp:coreProperties>
</file>